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4" r:id="rId2"/>
  </p:sldIdLst>
  <p:sldSz cx="7772400" cy="10058400"/>
  <p:notesSz cx="7010400" cy="9296400"/>
  <p:defaultText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5" autoAdjust="0"/>
    <p:restoredTop sz="94747" autoAdjust="0"/>
  </p:normalViewPr>
  <p:slideViewPr>
    <p:cSldViewPr snapToGrid="0" snapToObjects="1">
      <p:cViewPr varScale="1">
        <p:scale>
          <a:sx n="40" d="100"/>
          <a:sy n="40" d="100"/>
        </p:scale>
        <p:origin x="1760" y="48"/>
      </p:cViewPr>
      <p:guideLst>
        <p:guide orient="horz" pos="3168"/>
        <p:guide pos="244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6"/>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7AE5C1-C745-1E42-857D-1A03CFB63238}" type="datetimeFigureOut">
              <a:rPr lang="en-US" smtClean="0"/>
              <a:t>8/8/2022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81E2D-57A6-434E-8350-223A59F49B19}" type="slidenum">
              <a:rPr lang="en-US" smtClean="0"/>
              <a:t>‹#›</a:t>
            </a:fld>
            <a:endParaRPr lang="en-US"/>
          </a:p>
        </p:txBody>
      </p:sp>
    </p:spTree>
    <p:extLst>
      <p:ext uri="{BB962C8B-B14F-4D97-AF65-F5344CB8AC3E}">
        <p14:creationId xmlns:p14="http://schemas.microsoft.com/office/powerpoint/2010/main" val="272981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AE5C1-C745-1E42-857D-1A03CFB63238}" type="datetimeFigureOut">
              <a:rPr lang="en-US" smtClean="0"/>
              <a:t>8/8/2022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81E2D-57A6-434E-8350-223A59F49B19}" type="slidenum">
              <a:rPr lang="en-US" smtClean="0"/>
              <a:t>‹#›</a:t>
            </a:fld>
            <a:endParaRPr lang="en-US"/>
          </a:p>
        </p:txBody>
      </p:sp>
    </p:spTree>
    <p:extLst>
      <p:ext uri="{BB962C8B-B14F-4D97-AF65-F5344CB8AC3E}">
        <p14:creationId xmlns:p14="http://schemas.microsoft.com/office/powerpoint/2010/main" val="1499505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3"/>
            <a:ext cx="1748790" cy="858223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8620" y="402803"/>
            <a:ext cx="5116830" cy="858223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AE5C1-C745-1E42-857D-1A03CFB63238}" type="datetimeFigureOut">
              <a:rPr lang="en-US" smtClean="0"/>
              <a:t>8/8/2022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81E2D-57A6-434E-8350-223A59F49B19}" type="slidenum">
              <a:rPr lang="en-US" smtClean="0"/>
              <a:t>‹#›</a:t>
            </a:fld>
            <a:endParaRPr lang="en-US"/>
          </a:p>
        </p:txBody>
      </p:sp>
    </p:spTree>
    <p:extLst>
      <p:ext uri="{BB962C8B-B14F-4D97-AF65-F5344CB8AC3E}">
        <p14:creationId xmlns:p14="http://schemas.microsoft.com/office/powerpoint/2010/main" val="3790845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AE5C1-C745-1E42-857D-1A03CFB63238}" type="datetimeFigureOut">
              <a:rPr lang="en-US" smtClean="0"/>
              <a:t>8/8/2022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81E2D-57A6-434E-8350-223A59F49B19}" type="slidenum">
              <a:rPr lang="en-US" smtClean="0"/>
              <a:t>‹#›</a:t>
            </a:fld>
            <a:endParaRPr lang="en-US"/>
          </a:p>
        </p:txBody>
      </p:sp>
    </p:spTree>
    <p:extLst>
      <p:ext uri="{BB962C8B-B14F-4D97-AF65-F5344CB8AC3E}">
        <p14:creationId xmlns:p14="http://schemas.microsoft.com/office/powerpoint/2010/main" val="247530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7AE5C1-C745-1E42-857D-1A03CFB63238}" type="datetimeFigureOut">
              <a:rPr lang="en-US" smtClean="0"/>
              <a:t>8/8/2022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81E2D-57A6-434E-8350-223A59F49B19}" type="slidenum">
              <a:rPr lang="en-US" smtClean="0"/>
              <a:t>‹#›</a:t>
            </a:fld>
            <a:endParaRPr lang="en-US"/>
          </a:p>
        </p:txBody>
      </p:sp>
    </p:spTree>
    <p:extLst>
      <p:ext uri="{BB962C8B-B14F-4D97-AF65-F5344CB8AC3E}">
        <p14:creationId xmlns:p14="http://schemas.microsoft.com/office/powerpoint/2010/main" val="3403131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8620" y="2346961"/>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50970" y="2346961"/>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7AE5C1-C745-1E42-857D-1A03CFB63238}" type="datetimeFigureOut">
              <a:rPr lang="en-US" smtClean="0"/>
              <a:t>8/8/2022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81E2D-57A6-434E-8350-223A59F49B19}" type="slidenum">
              <a:rPr lang="en-US" smtClean="0"/>
              <a:t>‹#›</a:t>
            </a:fld>
            <a:endParaRPr lang="en-US"/>
          </a:p>
        </p:txBody>
      </p:sp>
    </p:spTree>
    <p:extLst>
      <p:ext uri="{BB962C8B-B14F-4D97-AF65-F5344CB8AC3E}">
        <p14:creationId xmlns:p14="http://schemas.microsoft.com/office/powerpoint/2010/main" val="1722349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7AE5C1-C745-1E42-857D-1A03CFB63238}" type="datetimeFigureOut">
              <a:rPr lang="en-US" smtClean="0"/>
              <a:t>8/8/2022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681E2D-57A6-434E-8350-223A59F49B19}" type="slidenum">
              <a:rPr lang="en-US" smtClean="0"/>
              <a:t>‹#›</a:t>
            </a:fld>
            <a:endParaRPr lang="en-US"/>
          </a:p>
        </p:txBody>
      </p:sp>
    </p:spTree>
    <p:extLst>
      <p:ext uri="{BB962C8B-B14F-4D97-AF65-F5344CB8AC3E}">
        <p14:creationId xmlns:p14="http://schemas.microsoft.com/office/powerpoint/2010/main" val="1257660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7AE5C1-C745-1E42-857D-1A03CFB63238}" type="datetimeFigureOut">
              <a:rPr lang="en-US" smtClean="0"/>
              <a:t>8/8/2022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681E2D-57A6-434E-8350-223A59F49B19}" type="slidenum">
              <a:rPr lang="en-US" smtClean="0"/>
              <a:t>‹#›</a:t>
            </a:fld>
            <a:endParaRPr lang="en-US"/>
          </a:p>
        </p:txBody>
      </p:sp>
    </p:spTree>
    <p:extLst>
      <p:ext uri="{BB962C8B-B14F-4D97-AF65-F5344CB8AC3E}">
        <p14:creationId xmlns:p14="http://schemas.microsoft.com/office/powerpoint/2010/main" val="2498858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7AE5C1-C745-1E42-857D-1A03CFB63238}" type="datetimeFigureOut">
              <a:rPr lang="en-US" smtClean="0"/>
              <a:t>8/8/2022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681E2D-57A6-434E-8350-223A59F49B19}" type="slidenum">
              <a:rPr lang="en-US" smtClean="0"/>
              <a:t>‹#›</a:t>
            </a:fld>
            <a:endParaRPr lang="en-US"/>
          </a:p>
        </p:txBody>
      </p:sp>
    </p:spTree>
    <p:extLst>
      <p:ext uri="{BB962C8B-B14F-4D97-AF65-F5344CB8AC3E}">
        <p14:creationId xmlns:p14="http://schemas.microsoft.com/office/powerpoint/2010/main" val="2329169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1" y="400474"/>
            <a:ext cx="2557066" cy="170434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038793" y="400474"/>
            <a:ext cx="4344988" cy="8584566"/>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1" y="2104814"/>
            <a:ext cx="2557066" cy="6880226"/>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7AE5C1-C745-1E42-857D-1A03CFB63238}" type="datetimeFigureOut">
              <a:rPr lang="en-US" smtClean="0"/>
              <a:t>8/8/2022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81E2D-57A6-434E-8350-223A59F49B19}" type="slidenum">
              <a:rPr lang="en-US" smtClean="0"/>
              <a:t>‹#›</a:t>
            </a:fld>
            <a:endParaRPr lang="en-US"/>
          </a:p>
        </p:txBody>
      </p:sp>
    </p:spTree>
    <p:extLst>
      <p:ext uri="{BB962C8B-B14F-4D97-AF65-F5344CB8AC3E}">
        <p14:creationId xmlns:p14="http://schemas.microsoft.com/office/powerpoint/2010/main" val="2146901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6"/>
            <a:ext cx="4663440" cy="60350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r>
              <a:rPr lang="en-US" smtClean="0"/>
              <a:t>Click icon to add picture</a:t>
            </a:r>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7AE5C1-C745-1E42-857D-1A03CFB63238}" type="datetimeFigureOut">
              <a:rPr lang="en-US" smtClean="0"/>
              <a:t>8/8/2022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81E2D-57A6-434E-8350-223A59F49B19}" type="slidenum">
              <a:rPr lang="en-US" smtClean="0"/>
              <a:t>‹#›</a:t>
            </a:fld>
            <a:endParaRPr lang="en-US"/>
          </a:p>
        </p:txBody>
      </p:sp>
    </p:spTree>
    <p:extLst>
      <p:ext uri="{BB962C8B-B14F-4D97-AF65-F5344CB8AC3E}">
        <p14:creationId xmlns:p14="http://schemas.microsoft.com/office/powerpoint/2010/main" val="1262743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101882" tIns="50941" rIns="101882" bIns="5094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88620" y="2346961"/>
            <a:ext cx="6995160" cy="6638079"/>
          </a:xfrm>
          <a:prstGeom prst="rect">
            <a:avLst/>
          </a:prstGeom>
        </p:spPr>
        <p:txBody>
          <a:bodyPr vert="horz" lIns="101882" tIns="50941" rIns="101882" bIns="50941"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88620" y="9322648"/>
            <a:ext cx="1813560" cy="535516"/>
          </a:xfrm>
          <a:prstGeom prst="rect">
            <a:avLst/>
          </a:prstGeom>
        </p:spPr>
        <p:txBody>
          <a:bodyPr vert="horz" lIns="101882" tIns="50941" rIns="101882" bIns="50941" rtlCol="0" anchor="ctr"/>
          <a:lstStyle>
            <a:lvl1pPr algn="l">
              <a:defRPr sz="1300">
                <a:solidFill>
                  <a:schemeClr val="tx1">
                    <a:tint val="75000"/>
                  </a:schemeClr>
                </a:solidFill>
              </a:defRPr>
            </a:lvl1pPr>
          </a:lstStyle>
          <a:p>
            <a:fld id="{B97AE5C1-C745-1E42-857D-1A03CFB63238}" type="datetimeFigureOut">
              <a:rPr lang="en-US" smtClean="0"/>
              <a:t>8/8/2022</a:t>
            </a:fld>
            <a:endParaRPr lang="en-US"/>
          </a:p>
        </p:txBody>
      </p:sp>
      <p:sp>
        <p:nvSpPr>
          <p:cNvPr id="5" name="Footer Placeholder 4"/>
          <p:cNvSpPr>
            <a:spLocks noGrp="1"/>
          </p:cNvSpPr>
          <p:nvPr>
            <p:ph type="ftr" sz="quarter" idx="3"/>
          </p:nvPr>
        </p:nvSpPr>
        <p:spPr>
          <a:xfrm>
            <a:off x="2655570" y="9322648"/>
            <a:ext cx="2461260" cy="535516"/>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6"/>
          </a:xfrm>
          <a:prstGeom prst="rect">
            <a:avLst/>
          </a:prstGeom>
        </p:spPr>
        <p:txBody>
          <a:bodyPr vert="horz" lIns="101882" tIns="50941" rIns="101882" bIns="50941" rtlCol="0" anchor="ctr"/>
          <a:lstStyle>
            <a:lvl1pPr algn="r">
              <a:defRPr sz="1300">
                <a:solidFill>
                  <a:schemeClr val="tx1">
                    <a:tint val="75000"/>
                  </a:schemeClr>
                </a:solidFill>
              </a:defRPr>
            </a:lvl1pPr>
          </a:lstStyle>
          <a:p>
            <a:fld id="{BB681E2D-57A6-434E-8350-223A59F49B19}" type="slidenum">
              <a:rPr lang="en-US" smtClean="0"/>
              <a:t>‹#›</a:t>
            </a:fld>
            <a:endParaRPr lang="en-US"/>
          </a:p>
        </p:txBody>
      </p:sp>
    </p:spTree>
    <p:extLst>
      <p:ext uri="{BB962C8B-B14F-4D97-AF65-F5344CB8AC3E}">
        <p14:creationId xmlns:p14="http://schemas.microsoft.com/office/powerpoint/2010/main" val="1559472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09412"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509412" rtl="0" eaLnBrk="1" latinLnBrk="0" hangingPunct="1">
        <a:spcBef>
          <a:spcPct val="20000"/>
        </a:spcBef>
        <a:buFont typeface="Arial"/>
        <a:buChar char="•"/>
        <a:defRPr sz="3600" kern="1200">
          <a:solidFill>
            <a:schemeClr val="tx1"/>
          </a:solidFill>
          <a:latin typeface="+mn-lt"/>
          <a:ea typeface="+mn-ea"/>
          <a:cs typeface="+mn-cs"/>
        </a:defRPr>
      </a:lvl1pPr>
      <a:lvl2pPr marL="827795" indent="-318383" algn="l" defTabSz="509412" rtl="0" eaLnBrk="1" latinLnBrk="0" hangingPunct="1">
        <a:spcBef>
          <a:spcPct val="20000"/>
        </a:spcBef>
        <a:buFont typeface="Arial"/>
        <a:buChar char="–"/>
        <a:defRPr sz="3100" kern="1200">
          <a:solidFill>
            <a:schemeClr val="tx1"/>
          </a:solidFill>
          <a:latin typeface="+mn-lt"/>
          <a:ea typeface="+mn-ea"/>
          <a:cs typeface="+mn-cs"/>
        </a:defRPr>
      </a:lvl2pPr>
      <a:lvl3pPr marL="1273531" indent="-254706" algn="l" defTabSz="509412" rtl="0" eaLnBrk="1" latinLnBrk="0" hangingPunct="1">
        <a:spcBef>
          <a:spcPct val="20000"/>
        </a:spcBef>
        <a:buFont typeface="Arial"/>
        <a:buChar char="•"/>
        <a:defRPr sz="2700" kern="1200">
          <a:solidFill>
            <a:schemeClr val="tx1"/>
          </a:solidFill>
          <a:latin typeface="+mn-lt"/>
          <a:ea typeface="+mn-ea"/>
          <a:cs typeface="+mn-cs"/>
        </a:defRPr>
      </a:lvl3pPr>
      <a:lvl4pPr marL="1782943" indent="-254706" algn="l" defTabSz="509412" rtl="0" eaLnBrk="1" latinLnBrk="0" hangingPunct="1">
        <a:spcBef>
          <a:spcPct val="20000"/>
        </a:spcBef>
        <a:buFont typeface="Arial"/>
        <a:buChar char="–"/>
        <a:defRPr sz="2200" kern="1200">
          <a:solidFill>
            <a:schemeClr val="tx1"/>
          </a:solidFill>
          <a:latin typeface="+mn-lt"/>
          <a:ea typeface="+mn-ea"/>
          <a:cs typeface="+mn-cs"/>
        </a:defRPr>
      </a:lvl4pPr>
      <a:lvl5pPr marL="2292355" indent="-254706" algn="l" defTabSz="509412" rtl="0" eaLnBrk="1" latinLnBrk="0" hangingPunct="1">
        <a:spcBef>
          <a:spcPct val="20000"/>
        </a:spcBef>
        <a:buFont typeface="Arial"/>
        <a:buChar char="»"/>
        <a:defRPr sz="2200" kern="1200">
          <a:solidFill>
            <a:schemeClr val="tx1"/>
          </a:solidFill>
          <a:latin typeface="+mn-lt"/>
          <a:ea typeface="+mn-ea"/>
          <a:cs typeface="+mn-cs"/>
        </a:defRPr>
      </a:lvl5pPr>
      <a:lvl6pPr marL="2801767" indent="-254706" algn="l" defTabSz="509412" rtl="0" eaLnBrk="1" latinLnBrk="0" hangingPunct="1">
        <a:spcBef>
          <a:spcPct val="20000"/>
        </a:spcBef>
        <a:buFont typeface="Arial"/>
        <a:buChar char="•"/>
        <a:defRPr sz="2200" kern="120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772400" cy="10057486"/>
          </a:xfrm>
          <a:prstGeom prst="rect">
            <a:avLst/>
          </a:prstGeom>
        </p:spPr>
      </p:pic>
      <p:sp>
        <p:nvSpPr>
          <p:cNvPr id="4" name="Rectangle 3"/>
          <p:cNvSpPr/>
          <p:nvPr/>
        </p:nvSpPr>
        <p:spPr>
          <a:xfrm>
            <a:off x="703979" y="529009"/>
            <a:ext cx="6546974" cy="7894469"/>
          </a:xfrm>
          <a:prstGeom prst="rect">
            <a:avLst/>
          </a:prstGeom>
        </p:spPr>
        <p:txBody>
          <a:bodyPr wrap="square">
            <a:spAutoFit/>
          </a:bodyPr>
          <a:lstStyle/>
          <a:p>
            <a:r>
              <a:rPr lang="en-US" dirty="0" smtClean="0"/>
              <a:t>	</a:t>
            </a:r>
            <a:r>
              <a:rPr lang="en-US" sz="1700" dirty="0" smtClean="0"/>
              <a:t>								</a:t>
            </a:r>
            <a:endParaRPr lang="en-US" sz="1700" dirty="0" smtClean="0">
              <a:latin typeface="Carton Six"/>
              <a:cs typeface="Carton Six"/>
            </a:endParaRPr>
          </a:p>
          <a:p>
            <a:r>
              <a:rPr lang="en-US" sz="1700" dirty="0" smtClean="0">
                <a:latin typeface="Ink Free" panose="03080402000500000000" pitchFamily="66" charset="0"/>
                <a:cs typeface="Carton Six"/>
              </a:rPr>
              <a:t>August 2022</a:t>
            </a:r>
          </a:p>
          <a:p>
            <a:endParaRPr lang="en-US" sz="1700" dirty="0" smtClean="0">
              <a:latin typeface="Ink Free" panose="03080402000500000000" pitchFamily="66" charset="0"/>
              <a:cs typeface="Carton Six"/>
            </a:endParaRPr>
          </a:p>
          <a:p>
            <a:r>
              <a:rPr lang="en-US" sz="1700" dirty="0" smtClean="0">
                <a:latin typeface="Ink Free" panose="03080402000500000000" pitchFamily="66" charset="0"/>
                <a:cs typeface="Carton Six"/>
              </a:rPr>
              <a:t>Dear </a:t>
            </a:r>
            <a:r>
              <a:rPr lang="en-US" sz="1700" dirty="0">
                <a:latin typeface="Ink Free" panose="03080402000500000000" pitchFamily="66" charset="0"/>
                <a:cs typeface="Carton Six"/>
              </a:rPr>
              <a:t>Students and Parents, </a:t>
            </a:r>
            <a:endParaRPr lang="en-US" sz="1700" dirty="0" smtClean="0">
              <a:latin typeface="Ink Free" panose="03080402000500000000" pitchFamily="66" charset="0"/>
              <a:cs typeface="Carton Six"/>
            </a:endParaRPr>
          </a:p>
          <a:p>
            <a:endParaRPr lang="en-US" sz="1700" dirty="0">
              <a:latin typeface="Ink Free" panose="03080402000500000000" pitchFamily="66" charset="0"/>
              <a:cs typeface="Carton Six"/>
            </a:endParaRPr>
          </a:p>
          <a:p>
            <a:r>
              <a:rPr lang="en-US" sz="1700" dirty="0">
                <a:latin typeface="Ink Free" panose="03080402000500000000" pitchFamily="66" charset="0"/>
                <a:cs typeface="Carton Six"/>
              </a:rPr>
              <a:t>Welcome </a:t>
            </a:r>
            <a:r>
              <a:rPr lang="en-US" sz="1700" dirty="0" smtClean="0">
                <a:latin typeface="Ink Free" panose="03080402000500000000" pitchFamily="66" charset="0"/>
                <a:cs typeface="Carton Six"/>
              </a:rPr>
              <a:t>back to Lexington Elementary!   Hopefully </a:t>
            </a:r>
            <a:r>
              <a:rPr lang="en-US" sz="1700" dirty="0">
                <a:latin typeface="Ink Free" panose="03080402000500000000" pitchFamily="66" charset="0"/>
                <a:cs typeface="Carton Six"/>
              </a:rPr>
              <a:t>you </a:t>
            </a:r>
            <a:r>
              <a:rPr lang="en-US" sz="1700" dirty="0" smtClean="0">
                <a:latin typeface="Ink Free" panose="03080402000500000000" pitchFamily="66" charset="0"/>
                <a:cs typeface="Carton Six"/>
              </a:rPr>
              <a:t>have enjoyed </a:t>
            </a:r>
            <a:r>
              <a:rPr lang="en-US" sz="1700" dirty="0">
                <a:latin typeface="Ink Free" panose="03080402000500000000" pitchFamily="66" charset="0"/>
                <a:cs typeface="Carton Six"/>
              </a:rPr>
              <a:t>a wonderful </a:t>
            </a:r>
            <a:r>
              <a:rPr lang="en-US" sz="1700" dirty="0" smtClean="0">
                <a:latin typeface="Ink Free" panose="03080402000500000000" pitchFamily="66" charset="0"/>
                <a:cs typeface="Carton Six"/>
              </a:rPr>
              <a:t>summer and got a chance to unwind, try some new things, or explore a new place.  We are </a:t>
            </a:r>
            <a:r>
              <a:rPr lang="en-US" sz="1700" dirty="0">
                <a:latin typeface="Ink Free" panose="03080402000500000000" pitchFamily="66" charset="0"/>
                <a:cs typeface="Carton Six"/>
              </a:rPr>
              <a:t>excited to </a:t>
            </a:r>
            <a:r>
              <a:rPr lang="en-US" sz="1700" dirty="0" smtClean="0">
                <a:latin typeface="Ink Free" panose="03080402000500000000" pitchFamily="66" charset="0"/>
                <a:cs typeface="Carton Six"/>
              </a:rPr>
              <a:t>start a new year and looking forward to all the things we will learn.</a:t>
            </a:r>
            <a:endParaRPr lang="en-US" sz="1700" dirty="0">
              <a:latin typeface="Ink Free" panose="03080402000500000000" pitchFamily="66" charset="0"/>
              <a:cs typeface="Carton Six"/>
            </a:endParaRPr>
          </a:p>
          <a:p>
            <a:endParaRPr lang="en-US" sz="1700" dirty="0">
              <a:latin typeface="Ink Free" panose="03080402000500000000" pitchFamily="66" charset="0"/>
              <a:cs typeface="Carton Six"/>
            </a:endParaRPr>
          </a:p>
          <a:p>
            <a:r>
              <a:rPr lang="en-US" sz="1700" dirty="0" smtClean="0">
                <a:latin typeface="Ink Free" panose="03080402000500000000" pitchFamily="66" charset="0"/>
                <a:cs typeface="Carton Six"/>
              </a:rPr>
              <a:t>School </a:t>
            </a:r>
            <a:r>
              <a:rPr lang="en-US" sz="1700" dirty="0">
                <a:latin typeface="Ink Free" panose="03080402000500000000" pitchFamily="66" charset="0"/>
                <a:cs typeface="Carton Six"/>
              </a:rPr>
              <a:t>begins on </a:t>
            </a:r>
            <a:r>
              <a:rPr lang="en-US" sz="1700" dirty="0" smtClean="0">
                <a:latin typeface="Ink Free" panose="03080402000500000000" pitchFamily="66" charset="0"/>
                <a:cs typeface="Carton Six"/>
              </a:rPr>
              <a:t>Monday, </a:t>
            </a:r>
            <a:r>
              <a:rPr lang="en-US" sz="1700" dirty="0">
                <a:latin typeface="Ink Free" panose="03080402000500000000" pitchFamily="66" charset="0"/>
                <a:cs typeface="Carton Six"/>
              </a:rPr>
              <a:t>August </a:t>
            </a:r>
            <a:r>
              <a:rPr lang="en-US" sz="1700" dirty="0" smtClean="0">
                <a:latin typeface="Ink Free" panose="03080402000500000000" pitchFamily="66" charset="0"/>
                <a:cs typeface="Carton Six"/>
              </a:rPr>
              <a:t>22</a:t>
            </a:r>
            <a:r>
              <a:rPr lang="en-US" sz="1700" baseline="30000" dirty="0" smtClean="0">
                <a:latin typeface="Ink Free" panose="03080402000500000000" pitchFamily="66" charset="0"/>
                <a:cs typeface="Carton Six"/>
              </a:rPr>
              <a:t>nd</a:t>
            </a:r>
            <a:r>
              <a:rPr lang="en-US" sz="1700" dirty="0" smtClean="0">
                <a:latin typeface="Ink Free" panose="03080402000500000000" pitchFamily="66" charset="0"/>
                <a:cs typeface="Carton Six"/>
              </a:rPr>
              <a:t>.   We are so excited that the district is providing students with basic supplies this year! If you are able to donate tissues, Clorox wipes, or paper towels for our classroom, we would really appreciate it!</a:t>
            </a:r>
          </a:p>
          <a:p>
            <a:endParaRPr lang="en-US" sz="1700" dirty="0">
              <a:latin typeface="Ink Free" panose="03080402000500000000" pitchFamily="66" charset="0"/>
              <a:cs typeface="Carton Six"/>
            </a:endParaRPr>
          </a:p>
          <a:p>
            <a:r>
              <a:rPr lang="en-US" sz="1700" dirty="0" smtClean="0">
                <a:latin typeface="Ink Free" panose="03080402000500000000" pitchFamily="66" charset="0"/>
                <a:cs typeface="Carton Six"/>
              </a:rPr>
              <a:t>We will be using Class Dojo to post important information about our class and to communicate with families. You will also see messages from our Principal about activities, important dates, and news about Lexington. We will send home instructions to link to our class, as well as a list of student login information for you to keep at home. </a:t>
            </a:r>
          </a:p>
          <a:p>
            <a:endParaRPr lang="en-US" sz="1700" dirty="0">
              <a:latin typeface="Ink Free" panose="03080402000500000000" pitchFamily="66" charset="0"/>
              <a:cs typeface="Carton Six"/>
            </a:endParaRPr>
          </a:p>
          <a:p>
            <a:r>
              <a:rPr lang="en-US" sz="1700" dirty="0" smtClean="0">
                <a:latin typeface="Ink Free" panose="03080402000500000000" pitchFamily="66" charset="0"/>
                <a:cs typeface="Carton Six"/>
              </a:rPr>
              <a:t>We are </a:t>
            </a:r>
            <a:r>
              <a:rPr lang="en-US" sz="1700" dirty="0">
                <a:latin typeface="Ink Free" panose="03080402000500000000" pitchFamily="66" charset="0"/>
                <a:cs typeface="Carton Six"/>
              </a:rPr>
              <a:t>looking forward to seeing you soon and having an </a:t>
            </a:r>
            <a:r>
              <a:rPr lang="en-US" sz="1700" dirty="0" smtClean="0">
                <a:latin typeface="Ink Free" panose="03080402000500000000" pitchFamily="66" charset="0"/>
                <a:cs typeface="Carton Six"/>
              </a:rPr>
              <a:t>exciting</a:t>
            </a:r>
          </a:p>
          <a:p>
            <a:r>
              <a:rPr lang="en-US" sz="1700" dirty="0" smtClean="0">
                <a:latin typeface="Ink Free" panose="03080402000500000000" pitchFamily="66" charset="0"/>
                <a:cs typeface="Carton Six"/>
              </a:rPr>
              <a:t>school </a:t>
            </a:r>
            <a:r>
              <a:rPr lang="en-US" sz="1700" dirty="0">
                <a:latin typeface="Ink Free" panose="03080402000500000000" pitchFamily="66" charset="0"/>
                <a:cs typeface="Carton Six"/>
              </a:rPr>
              <a:t>year!</a:t>
            </a:r>
            <a:r>
              <a:rPr lang="en-US" sz="1700" dirty="0" smtClean="0">
                <a:latin typeface="Ink Free" panose="03080402000500000000" pitchFamily="66" charset="0"/>
                <a:cs typeface="Carton Six"/>
              </a:rPr>
              <a:t>!</a:t>
            </a:r>
          </a:p>
          <a:p>
            <a:r>
              <a:rPr lang="en-US" sz="1700" dirty="0">
                <a:latin typeface="Ink Free" panose="03080402000500000000" pitchFamily="66" charset="0"/>
                <a:cs typeface="Carton Six"/>
              </a:rPr>
              <a:t> </a:t>
            </a:r>
            <a:endParaRPr lang="en-US" sz="1700" dirty="0" smtClean="0">
              <a:latin typeface="Ink Free" panose="03080402000500000000" pitchFamily="66" charset="0"/>
              <a:cs typeface="Carton Six"/>
            </a:endParaRPr>
          </a:p>
          <a:p>
            <a:endParaRPr lang="en-US" sz="1700" dirty="0">
              <a:latin typeface="Ink Free" panose="03080402000500000000" pitchFamily="66" charset="0"/>
              <a:cs typeface="Carton Six"/>
            </a:endParaRPr>
          </a:p>
          <a:p>
            <a:pPr algn="ctr"/>
            <a:r>
              <a:rPr lang="en-US" sz="1700" dirty="0">
                <a:latin typeface="Ink Free" panose="03080402000500000000" pitchFamily="66" charset="0"/>
                <a:cs typeface="Carton Six"/>
              </a:rPr>
              <a:t>Your </a:t>
            </a:r>
            <a:r>
              <a:rPr lang="en-US" sz="1700" dirty="0" smtClean="0">
                <a:latin typeface="Ink Free" panose="03080402000500000000" pitchFamily="66" charset="0"/>
                <a:cs typeface="Carton Six"/>
              </a:rPr>
              <a:t>Teachers,</a:t>
            </a:r>
          </a:p>
          <a:p>
            <a:endParaRPr lang="en-US" sz="1100" dirty="0">
              <a:latin typeface="Ink Free" panose="03080402000500000000" pitchFamily="66" charset="0"/>
              <a:cs typeface="Carton Six"/>
            </a:endParaRPr>
          </a:p>
          <a:p>
            <a:endParaRPr lang="en-US" sz="1700" dirty="0">
              <a:latin typeface="Ink Free" panose="03080402000500000000" pitchFamily="66" charset="0"/>
              <a:cs typeface="KG Always A Good Time"/>
            </a:endParaRPr>
          </a:p>
          <a:p>
            <a:pPr algn="ctr"/>
            <a:r>
              <a:rPr lang="en-US" sz="1700" dirty="0" smtClean="0">
                <a:latin typeface="Ink Free" panose="03080402000500000000" pitchFamily="66" charset="0"/>
                <a:cs typeface="KG Always A Good Time"/>
              </a:rPr>
              <a:t>	Ms</a:t>
            </a:r>
            <a:r>
              <a:rPr lang="en-US" sz="1700" dirty="0">
                <a:latin typeface="Ink Free" panose="03080402000500000000" pitchFamily="66" charset="0"/>
                <a:cs typeface="KG Always A Good Time"/>
              </a:rPr>
              <a:t>. </a:t>
            </a:r>
            <a:r>
              <a:rPr lang="en-US" sz="1700" dirty="0" smtClean="0">
                <a:latin typeface="Ink Free" panose="03080402000500000000" pitchFamily="66" charset="0"/>
                <a:cs typeface="KG Always A Good Time"/>
              </a:rPr>
              <a:t>M. Keen and Ms. D. Cole</a:t>
            </a:r>
            <a:endParaRPr lang="en-US" sz="1700" dirty="0">
              <a:latin typeface="Ink Free" panose="03080402000500000000" pitchFamily="66" charset="0"/>
              <a:cs typeface="KG Always A Good Time"/>
            </a:endParaRPr>
          </a:p>
        </p:txBody>
      </p:sp>
    </p:spTree>
    <p:extLst>
      <p:ext uri="{BB962C8B-B14F-4D97-AF65-F5344CB8AC3E}">
        <p14:creationId xmlns:p14="http://schemas.microsoft.com/office/powerpoint/2010/main" val="26758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Vertical 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FREEBIEEDITABLEWelcomeBackLetterandParentSurvey-1</Template>
  <TotalTime>1</TotalTime>
  <Words>210</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Carton Six</vt:lpstr>
      <vt:lpstr>Ink Free</vt:lpstr>
      <vt:lpstr>KG Always A Good Time</vt:lpstr>
      <vt:lpstr>Vertical Blank</vt:lpstr>
      <vt:lpstr>PowerPoint Presentation</vt:lpstr>
    </vt:vector>
  </TitlesOfParts>
  <Company>St. Louis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Keen, Maren K.</dc:creator>
  <cp:lastModifiedBy>Keen, Maren K.</cp:lastModifiedBy>
  <cp:revision>1</cp:revision>
  <cp:lastPrinted>2022-08-08T17:33:06Z</cp:lastPrinted>
  <dcterms:created xsi:type="dcterms:W3CDTF">2022-08-08T18:35:32Z</dcterms:created>
  <dcterms:modified xsi:type="dcterms:W3CDTF">2022-08-08T18:36:52Z</dcterms:modified>
</cp:coreProperties>
</file>